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448D-0C69-38E4-EBE9-6436B167F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AB547-D804-E53F-8EBE-1AFC233C0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626E4-8EA9-FCA7-F8F7-0E85807E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49EAF-4FBF-2C05-274A-E76A4C885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7621C-D31B-C494-6778-37B1CD8F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A605A-9AF8-ED37-A180-89F001A63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E1449-3244-0EDA-27BE-E4BA344EB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88B70-B960-E71F-4CCA-3C726EA0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4A21F-45AE-A28A-96F4-45500CDC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FA1F9-53AE-1E7B-1B1A-D73E4BBC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1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23866F-EC51-3A47-EAF4-B6D35AF63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21C3C-0FF3-E65D-9718-E6D8CEDBA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F005C-9492-6E60-390B-0A2EB8548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11423-CFC0-6505-9361-3CB693C9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5AEDF-CC88-93A8-9325-8E34BAC0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6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F2AAA-E128-63DE-6278-9C40EBDD8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6D1B-5DF7-4031-404C-E793B9762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1EF1D-FAD5-1A4B-C532-890AABD49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670DC-AA43-301F-DD94-FF3EF470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9217E-A6BC-E7A5-F358-0C620C3F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7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D1B2-717C-5746-CB60-50CE2BB2A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D174D-52AF-2A48-1163-D5656B5CB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33A3C-A6AA-2145-1182-31F0D1AC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B53B2-71A8-B845-3870-EB0C3CC3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0FDA0-DA37-2900-CDDE-70670658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5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F49D-A945-A096-3F60-230364D5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F835-0510-31CC-5183-C47EFAEEC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AA45C-8ACD-61FF-32A8-B224909D8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CC5B6-A08B-B428-3D3D-0FB47E58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BD1DF-C9A7-C6AA-2CA3-7B83ACC8F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26F5A-6ED3-683F-6014-3A6D0349F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32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97105-25F6-D404-2327-664E02AD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863FA-3AB7-CFAA-1C39-1A8F9BA1F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4B01A-B19C-E8F8-E249-47872D8FE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B13C7-5B80-834B-761E-49B572BDF3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400C8-A46D-3C4E-C860-5E239ECEF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8A0562-392B-BA40-78BA-192B4FF08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867A3A-6C6B-5B66-0F56-4B9E9EF1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6CE35-B8C1-9FAD-B75E-58329B12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6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D1DA-578D-E6C2-A93C-ED8FE072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601DB-C504-46CD-2601-E9967485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20FE7-A6DB-747A-EB7B-9B0395DA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F23D3-7ABE-26C6-3443-0015DA057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0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5E1346-A7A7-BD5F-C940-D537CDE3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EFC84E-C077-C760-5E15-3F67341E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D0C1E-127B-904A-9816-3ECB744D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4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0644-609A-38B8-4943-28288F12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8D700-0CD5-79C7-340E-BD40694E4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C7F56-E514-88EE-F296-934304FB4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EBAE8-726A-C2D1-0C60-D1EF7752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829A9-0759-6A45-F758-E4FF74CD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3599B-6665-6AA7-C269-26F7BF7F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31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161A3-F27A-3655-1CF8-BD2465A1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4F997-C965-1D1D-450D-48AF4D20C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EC1A0-5944-11C1-3FE0-E10D60026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45779-6B72-2072-8D0C-D79E79AC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1FED1-3994-D257-C471-6D5AE77E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55C74-8A11-E8F3-5186-D1E36625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0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C3CCD7-DD99-6B42-6FB7-67E97E3D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1073C-8CCA-1078-B2DF-1C886A33B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C2644-F2E8-A7CA-51F4-BFC0C44F9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1F88B-1EC3-4177-A649-6542FBDF3826}" type="datetimeFigureOut">
              <a:rPr lang="en-US" smtClean="0"/>
              <a:t>11/7/2022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3E1C1-4E70-76DC-7671-7F4AE8497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1629C-B2ED-6B20-31CA-443621FF9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9D2FE-2A22-4715-AB81-004201576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7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027F01-00D7-8DFD-EEB6-0B6D0EDBD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32" y="3469128"/>
            <a:ext cx="4420998" cy="2095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F6CE1C-AE66-07B7-7EFF-5CDA72C2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7" y="2865839"/>
            <a:ext cx="4496499" cy="2127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84B40-B017-F653-A2F4-5BB9D6D76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53" y="931178"/>
            <a:ext cx="3751514" cy="1775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E657B6-7459-8EE1-2948-1F4934DDB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1" y="5153038"/>
            <a:ext cx="3166500" cy="14984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641165-FF8E-C5F3-675C-541229166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1" y="453005"/>
            <a:ext cx="4088340" cy="193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7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AC97A-AC5D-6B0F-5356-5440213F2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85" y="1761960"/>
            <a:ext cx="7315200" cy="345572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55EA999-9B15-7D9D-BC20-EC9D6D0AEFED}"/>
              </a:ext>
            </a:extLst>
          </p:cNvPr>
          <p:cNvSpPr/>
          <p:nvPr/>
        </p:nvSpPr>
        <p:spPr>
          <a:xfrm>
            <a:off x="3506598" y="2533476"/>
            <a:ext cx="1426129" cy="14932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3988D2-74CF-B183-9B0E-96D3F5DA83FC}"/>
              </a:ext>
            </a:extLst>
          </p:cNvPr>
          <p:cNvSpPr/>
          <p:nvPr/>
        </p:nvSpPr>
        <p:spPr>
          <a:xfrm>
            <a:off x="6266576" y="3489820"/>
            <a:ext cx="795529" cy="8305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CC1CA-CBF0-10A5-3713-62A5AD836DD0}"/>
              </a:ext>
            </a:extLst>
          </p:cNvPr>
          <p:cNvSpPr txBox="1"/>
          <p:nvPr/>
        </p:nvSpPr>
        <p:spPr>
          <a:xfrm>
            <a:off x="1980538" y="4131621"/>
            <a:ext cx="2600587" cy="923330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Rudder pedal</a:t>
            </a:r>
          </a:p>
          <a:p>
            <a:r>
              <a:rPr lang="en-US" dirty="0"/>
              <a:t>(can move forward/back (rudder) or tilt (brakes))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4282F-C909-3FF6-F570-2B87FEB35BE7}"/>
              </a:ext>
            </a:extLst>
          </p:cNvPr>
          <p:cNvSpPr txBox="1"/>
          <p:nvPr/>
        </p:nvSpPr>
        <p:spPr>
          <a:xfrm>
            <a:off x="6975368" y="4160533"/>
            <a:ext cx="2028674" cy="646331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Pedals attached to flexible cables</a:t>
            </a:r>
          </a:p>
        </p:txBody>
      </p:sp>
    </p:spTree>
    <p:extLst>
      <p:ext uri="{BB962C8B-B14F-4D97-AF65-F5344CB8AC3E}">
        <p14:creationId xmlns:p14="http://schemas.microsoft.com/office/powerpoint/2010/main" val="3946374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3C587-9989-450E-7B63-8F7066BD5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56" y="1783659"/>
            <a:ext cx="7315200" cy="3461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251696-2AF5-9C6C-F56A-567ED8F592DF}"/>
              </a:ext>
            </a:extLst>
          </p:cNvPr>
          <p:cNvSpPr txBox="1"/>
          <p:nvPr/>
        </p:nvSpPr>
        <p:spPr>
          <a:xfrm>
            <a:off x="5487137" y="3145156"/>
            <a:ext cx="1727396" cy="369332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Flap Motor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3D7F8-90C4-A439-DE6B-34272FAF7373}"/>
              </a:ext>
            </a:extLst>
          </p:cNvPr>
          <p:cNvSpPr txBox="1"/>
          <p:nvPr/>
        </p:nvSpPr>
        <p:spPr>
          <a:xfrm>
            <a:off x="4001547" y="1879134"/>
            <a:ext cx="1375795" cy="276999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Flap control cable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DBEAB-2EE9-E154-6247-6402CC43F14F}"/>
              </a:ext>
            </a:extLst>
          </p:cNvPr>
          <p:cNvSpPr txBox="1"/>
          <p:nvPr/>
        </p:nvSpPr>
        <p:spPr>
          <a:xfrm rot="3073508">
            <a:off x="2937543" y="3290500"/>
            <a:ext cx="1375795" cy="276999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^ Aileron cables</a:t>
            </a:r>
          </a:p>
        </p:txBody>
      </p:sp>
    </p:spTree>
    <p:extLst>
      <p:ext uri="{BB962C8B-B14F-4D97-AF65-F5344CB8AC3E}">
        <p14:creationId xmlns:p14="http://schemas.microsoft.com/office/powerpoint/2010/main" val="360978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6E523A-2E57-642D-FB65-06824D0D7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918" y="1436715"/>
            <a:ext cx="7315200" cy="346165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91EED6-ADA5-B4F5-19A6-B609C65D9CD7}"/>
              </a:ext>
            </a:extLst>
          </p:cNvPr>
          <p:cNvSpPr/>
          <p:nvPr/>
        </p:nvSpPr>
        <p:spPr>
          <a:xfrm rot="20651495">
            <a:off x="4915862" y="3455898"/>
            <a:ext cx="2483141" cy="5806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D544-DA69-D0ED-B89A-96940775F1FC}"/>
              </a:ext>
            </a:extLst>
          </p:cNvPr>
          <p:cNvSpPr txBox="1"/>
          <p:nvPr/>
        </p:nvSpPr>
        <p:spPr>
          <a:xfrm rot="20909482">
            <a:off x="5451701" y="4080541"/>
            <a:ext cx="1953010" cy="461665"/>
          </a:xfrm>
          <a:prstGeom prst="rect">
            <a:avLst/>
          </a:prstGeom>
          <a:solidFill>
            <a:schemeClr val="bg1"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Control rods linked to levers open/close valves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87657D-6F57-3C48-86C7-CD0C4316AFBC}"/>
              </a:ext>
            </a:extLst>
          </p:cNvPr>
          <p:cNvSpPr/>
          <p:nvPr/>
        </p:nvSpPr>
        <p:spPr>
          <a:xfrm rot="18844408">
            <a:off x="5224923" y="1561782"/>
            <a:ext cx="849968" cy="27782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5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Amira Malik</dc:creator>
  <cp:lastModifiedBy>Amira Malik</cp:lastModifiedBy>
  <cp:revision>1</cp:revision>
  <dcterms:created xsi:type="dcterms:W3CDTF">2022-11-07T13:47:39Z</dcterms:created>
  <dcterms:modified xsi:type="dcterms:W3CDTF">2022-11-07T13:47:53Z</dcterms:modified>
</cp:coreProperties>
</file>